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70" r:id="rId12"/>
    <p:sldId id="267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1E91868-36D3-4F66-B3CF-23BCFBB8EADF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A6E9B77-03ED-46F5-AD68-59B52508D77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1"/>
            <a:ext cx="8208912" cy="1656184"/>
          </a:xfrm>
        </p:spPr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80191" y="1052736"/>
            <a:ext cx="5983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C00000"/>
                </a:solidFill>
              </a:rPr>
              <a:t>В 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гостях</a:t>
            </a:r>
            <a:r>
              <a:rPr lang="ru-RU" sz="5400" b="1" cap="none" spc="0" dirty="0" smtClean="0">
                <a:ln w="11430"/>
                <a:solidFill>
                  <a:srgbClr val="C00000"/>
                </a:solidFill>
              </a:rPr>
              <a:t> у спорта</a:t>
            </a:r>
            <a:endParaRPr lang="ru-RU" sz="5400" b="1" cap="none" spc="0" dirty="0">
              <a:ln w="11430"/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9" y="1976066"/>
            <a:ext cx="6141288" cy="48819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0953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-27444"/>
            <a:ext cx="4848820" cy="65375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48064" y="2708919"/>
            <a:ext cx="3995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волейбол?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похож он на футбол.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Бегать далеко не надо,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прыгай до упаду.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5373216"/>
            <a:ext cx="374441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27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32656"/>
            <a:ext cx="4848820" cy="65253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291232"/>
            <a:ext cx="47525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промчусь во весь опор: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Эй, с дороги, братцы!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Гонщик будущий – Егор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Вышел покататься!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5661248"/>
            <a:ext cx="367240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41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9107490" cy="55172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03120" y="260648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что нужно?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907704" y="2852936"/>
            <a:ext cx="144016" cy="1246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995936" y="2204864"/>
            <a:ext cx="144016" cy="12712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6012160" y="2204864"/>
            <a:ext cx="144016" cy="12712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8100392" y="2204864"/>
            <a:ext cx="216024" cy="12712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115616" y="6021288"/>
            <a:ext cx="1440160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156176" y="6093296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56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347787"/>
            <a:ext cx="8208912" cy="524956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40466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правильно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1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0"/>
            <a:ext cx="537673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64068" y="3002330"/>
            <a:ext cx="3563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Танец с лентой тренируем -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Знаки сложные рисуем.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5445224"/>
            <a:ext cx="537673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3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78" y="0"/>
            <a:ext cx="484882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0174" y="2911584"/>
            <a:ext cx="49320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Теннис очень я люблю,</a:t>
            </a:r>
            <a:br>
              <a:rPr lang="ru-RU" sz="2800" b="1" dirty="0"/>
            </a:br>
            <a:r>
              <a:rPr lang="ru-RU" sz="2800" b="1" dirty="0"/>
              <a:t>Форму белую ношу.</a:t>
            </a:r>
            <a:br>
              <a:rPr lang="ru-RU" sz="2800" b="1" dirty="0"/>
            </a:br>
            <a:r>
              <a:rPr lang="ru-RU" sz="2800" b="1" dirty="0"/>
              <a:t>Отбиваю я ракеткой,</a:t>
            </a:r>
            <a:br>
              <a:rPr lang="ru-RU" sz="2800" b="1" dirty="0"/>
            </a:br>
            <a:r>
              <a:rPr lang="ru-RU" sz="2800" b="1" dirty="0"/>
              <a:t>Мячик очень, очень метко.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5589240"/>
            <a:ext cx="33123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3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0"/>
            <a:ext cx="484882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3140968"/>
            <a:ext cx="42484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Быстрее выше и сильнее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Девиз у лыжников всегда.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в жизни ничего главнее,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лыжи, палки и снега.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7844" y="5381188"/>
            <a:ext cx="3744416" cy="1412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1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1724"/>
            <a:ext cx="484882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429000"/>
            <a:ext cx="4464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на каток спешу с утра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Зову своих друзей.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Вот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вот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начнётся там игра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Любимый наш хоккей!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5589240"/>
            <a:ext cx="316835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90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590" y="0"/>
            <a:ext cx="484882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3573016"/>
            <a:ext cx="53285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плавании немало стилей,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известно, может быть.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все решили,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дистанцию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проплыть.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5388898"/>
            <a:ext cx="3456384" cy="776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97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04664"/>
            <a:ext cx="4848820" cy="64350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5616" y="393305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люблю играть в футбол,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Забивать в ворота гол!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00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-5720"/>
            <a:ext cx="484882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35822" y="3645024"/>
            <a:ext cx="4608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судья назначил фол,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люблю я БАСКЕТБОЛ!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Честь команды защищаю,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Мяч в корзину забиваю.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5589240"/>
            <a:ext cx="417646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60648"/>
            <a:ext cx="4848820" cy="63539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3447276"/>
            <a:ext cx="58326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бегом наслаждаюсь,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Бегу, бегу, бегу!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Земли едва касаюсь,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будто я лечу!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5301208"/>
            <a:ext cx="158417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55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310</TotalTime>
  <Words>238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Courier New</vt:lpstr>
      <vt:lpstr>Palatino Linotype</vt:lpstr>
      <vt:lpstr>Times New Roman</vt:lpstr>
      <vt:lpstr>Исполнительная</vt:lpstr>
      <vt:lpstr>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</dc:creator>
  <cp:lastModifiedBy>Вячеслав Белялёв</cp:lastModifiedBy>
  <cp:revision>26</cp:revision>
  <dcterms:created xsi:type="dcterms:W3CDTF">2017-10-15T15:53:02Z</dcterms:created>
  <dcterms:modified xsi:type="dcterms:W3CDTF">2020-05-12T07:19:38Z</dcterms:modified>
</cp:coreProperties>
</file>